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757"/>
  </p:normalViewPr>
  <p:slideViewPr>
    <p:cSldViewPr snapToGrid="0">
      <p:cViewPr>
        <p:scale>
          <a:sx n="33" d="100"/>
          <a:sy n="33" d="100"/>
        </p:scale>
        <p:origin x="189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303373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282475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743779"/>
            <a:ext cx="11310047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" dirty="0">
              <a:latin typeface="Century Gothic" panose="020B0502020202020204" pitchFamily="34" charset="0"/>
            </a:endParaRP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4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811869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685018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427104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EAF0B8-03D2-85F9-D091-AFBAAF6F22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78" y="76627"/>
            <a:ext cx="11355393" cy="156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93</TotalTime>
  <Words>25</Words>
  <Application>Microsoft Office PowerPoint</Application>
  <PresentationFormat>Custom</PresentationFormat>
  <Paragraphs>89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Balvir Singh</cp:lastModifiedBy>
  <cp:revision>25</cp:revision>
  <dcterms:created xsi:type="dcterms:W3CDTF">2021-08-11T07:12:38Z</dcterms:created>
  <dcterms:modified xsi:type="dcterms:W3CDTF">2026-05-19T05:17:40Z</dcterms:modified>
</cp:coreProperties>
</file>